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9" r:id="rId2"/>
    <p:sldId id="256" r:id="rId3"/>
    <p:sldId id="261" r:id="rId4"/>
    <p:sldId id="260" r:id="rId5"/>
    <p:sldId id="258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260" autoAdjust="0"/>
  </p:normalViewPr>
  <p:slideViewPr>
    <p:cSldViewPr snapToGrid="0">
      <p:cViewPr varScale="1">
        <p:scale>
          <a:sx n="79" d="100"/>
          <a:sy n="79" d="100"/>
        </p:scale>
        <p:origin x="9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43595-6FCA-4DAA-82C1-D7873D431737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9CDF0-9ADE-4738-B7F6-E72E74DE1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93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CDF0-9ADE-4738-B7F6-E72E74DE191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8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85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66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92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440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93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32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70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56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526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231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7704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918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3296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908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479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153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6E22A-D48D-4914-A13D-255BF331B7AA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050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Карта сети </a:t>
            </a:r>
            <a:br>
              <a:rPr lang="ru-RU" dirty="0" smtClean="0"/>
            </a:br>
            <a:r>
              <a:rPr lang="ru-RU" dirty="0" smtClean="0"/>
              <a:t>профильных 10 классов </a:t>
            </a:r>
            <a:br>
              <a:rPr lang="ru-RU" dirty="0" smtClean="0"/>
            </a:br>
            <a:r>
              <a:rPr lang="ru-RU" dirty="0" smtClean="0"/>
              <a:t>Азнакаевского муниципального района</a:t>
            </a:r>
            <a:br>
              <a:rPr lang="ru-RU" dirty="0" smtClean="0"/>
            </a:br>
            <a:r>
              <a:rPr lang="ru-RU" dirty="0" smtClean="0"/>
              <a:t> на 2019-2020 учебный год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8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87086"/>
            <a:ext cx="9144000" cy="587828"/>
          </a:xfrm>
        </p:spPr>
        <p:txBody>
          <a:bodyPr>
            <a:normAutofit/>
          </a:bodyPr>
          <a:lstStyle/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764384"/>
              </p:ext>
            </p:extLst>
          </p:nvPr>
        </p:nvGraphicFramePr>
        <p:xfrm>
          <a:off x="719328" y="87086"/>
          <a:ext cx="10497313" cy="66802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9904"/>
                <a:gridCol w="3309050"/>
                <a:gridCol w="2652838"/>
                <a:gridCol w="2255521"/>
              </a:tblGrid>
              <a:tr h="4023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Школы, в которых реализуется профиль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Профильный предмет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 в неделю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класс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</a:tr>
              <a:tr h="20606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Физико-математический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Лицей №4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986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0565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9863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Химико-биологический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Лицей №4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986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986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Физико-химический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№7 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986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986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14464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№2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94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946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№7 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946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41465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Экономика, право</a:t>
                      </a: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3, 2</a:t>
                      </a: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786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Гимназия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</a:tr>
              <a:tr h="25946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</a:tr>
              <a:tr h="19863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Гуманитарный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№5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</a:tr>
              <a:tr h="1986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</a:tr>
              <a:tr h="1986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Право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</a:tr>
              <a:tr h="19863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№5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</a:tr>
              <a:tr h="1986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и ИКТ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</a:tr>
              <a:tr h="23933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0056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№3 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Информаттика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519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Социально-гуманитарный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№3 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пгт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Актюбинский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 , право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676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Естественно-научный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№2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пгт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Актюбинский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83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07067" y="536448"/>
            <a:ext cx="7766936" cy="554736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Милицейский класс – МБОУ СОШ №8 г.Азнакаево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Право</a:t>
            </a:r>
          </a:p>
          <a:p>
            <a:pPr algn="l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криминалистики</a:t>
            </a:r>
          </a:p>
          <a:p>
            <a:pPr algn="l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спецтехники</a:t>
            </a:r>
          </a:p>
          <a:p>
            <a:pPr algn="l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огневая подготовка</a:t>
            </a:r>
          </a:p>
          <a:p>
            <a:pPr algn="l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подготовка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1873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7006" y="267124"/>
            <a:ext cx="8345593" cy="5893646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Универсальные классы:</a:t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МБОУ СОШ №1 г.Азнакаево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МБОУ СОШ №6 г.Азнакаево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МБОУ СОШ №9 </a:t>
            </a:r>
            <a:r>
              <a:rPr lang="ru-RU" sz="2800" b="1" dirty="0" smtClean="0">
                <a:solidFill>
                  <a:schemeClr val="tx1"/>
                </a:solidFill>
              </a:rPr>
              <a:t>г.Азнакаево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МБОУ СОШ №1 </a:t>
            </a:r>
            <a:r>
              <a:rPr lang="ru-RU" sz="2800" b="1" dirty="0" err="1" smtClean="0">
                <a:solidFill>
                  <a:schemeClr val="tx1"/>
                </a:solidFill>
              </a:rPr>
              <a:t>пгт</a:t>
            </a:r>
            <a:r>
              <a:rPr lang="ru-RU" sz="2800" b="1" dirty="0" smtClean="0">
                <a:solidFill>
                  <a:schemeClr val="tx1"/>
                </a:solidFill>
              </a:rPr>
              <a:t> Актюбинский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МБОУ СОШ </a:t>
            </a:r>
            <a:r>
              <a:rPr lang="ru-RU" sz="2800" b="1" dirty="0" err="1" smtClean="0">
                <a:solidFill>
                  <a:schemeClr val="tx1"/>
                </a:solidFill>
              </a:rPr>
              <a:t>п.Победа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МБОУ СОШ </a:t>
            </a:r>
            <a:r>
              <a:rPr lang="ru-RU" sz="2800" b="1" dirty="0" err="1" smtClean="0">
                <a:solidFill>
                  <a:schemeClr val="tx1"/>
                </a:solidFill>
              </a:rPr>
              <a:t>с.Какре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Елга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МБОУ СОШ </a:t>
            </a:r>
            <a:r>
              <a:rPr lang="ru-RU" sz="2800" b="1" dirty="0" err="1" smtClean="0">
                <a:solidFill>
                  <a:schemeClr val="tx1"/>
                </a:solidFill>
              </a:rPr>
              <a:t>с.Сарлы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МБОУ СОШ </a:t>
            </a:r>
            <a:r>
              <a:rPr lang="ru-RU" sz="2800" b="1" dirty="0" err="1" smtClean="0">
                <a:solidFill>
                  <a:schemeClr val="tx1"/>
                </a:solidFill>
              </a:rPr>
              <a:t>с.Урсаево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МБОУ СОШ </a:t>
            </a:r>
            <a:r>
              <a:rPr lang="ru-RU" sz="2800" b="1" dirty="0" err="1" smtClean="0">
                <a:solidFill>
                  <a:schemeClr val="tx1"/>
                </a:solidFill>
              </a:rPr>
              <a:t>с.Тумутук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МБОУ СОШ </a:t>
            </a:r>
            <a:r>
              <a:rPr lang="ru-RU" sz="2800" b="1" dirty="0" err="1" smtClean="0">
                <a:solidFill>
                  <a:schemeClr val="tx1"/>
                </a:solidFill>
              </a:rPr>
              <a:t>с.Чалпы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МБОУ СОШ </a:t>
            </a:r>
            <a:r>
              <a:rPr lang="ru-RU" sz="2800" b="1" dirty="0" err="1" smtClean="0">
                <a:solidFill>
                  <a:schemeClr val="tx1"/>
                </a:solidFill>
              </a:rPr>
              <a:t>с.Чубар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Абдуллово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5942245" cy="210993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71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6914" y="152400"/>
            <a:ext cx="10178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Универсальное (непрофильное обучение)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279157"/>
              </p:ext>
            </p:extLst>
          </p:nvPr>
        </p:nvGraphicFramePr>
        <p:xfrm>
          <a:off x="838200" y="816426"/>
          <a:ext cx="10515601" cy="52484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2188"/>
                <a:gridCol w="4465051"/>
                <a:gridCol w="2628618"/>
                <a:gridCol w="2629744"/>
              </a:tblGrid>
              <a:tr h="5831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предмет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 в неделю 10 класс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 в неделю 11 класс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Татарский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Татарская литература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и ИКТ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 (включая экономику и право)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безопасности жизнедеятельности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85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219</TotalTime>
  <Words>260</Words>
  <Application>Microsoft Office PowerPoint</Application>
  <PresentationFormat>Широкоэкранный</PresentationFormat>
  <Paragraphs>166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Trebuchet MS</vt:lpstr>
      <vt:lpstr>Wingdings 3</vt:lpstr>
      <vt:lpstr>Грань</vt:lpstr>
      <vt:lpstr>Карта сети  профильных 10 классов  Азнакаевского муниципального района  на 2019-2020 учебный год</vt:lpstr>
      <vt:lpstr>Презентация PowerPoint</vt:lpstr>
      <vt:lpstr> </vt:lpstr>
      <vt:lpstr>Универсальные классы: МБОУ СОШ №1 г.Азнакаево МБОУ СОШ №6 г.Азнакаево МБОУ СОШ №9 г.Азнакаево МБОУ СОШ №1 пгт Актюбинский МБОУ СОШ п.Победа МБОУ СОШ с.Какре Елга МБОУ СОШ с.Сарлы МБОУ СОШ с.Урсаево МБОУ СОШ с.Тумутук МБОУ СОШ с.Чалпы МБОУ СОШ с.Чубар Абдуллово 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Сеть профильных 10 классов Азнакаевского муниципального района  на 2016-2017 учебный год</dc:title>
  <dc:creator>User</dc:creator>
  <cp:lastModifiedBy>User</cp:lastModifiedBy>
  <cp:revision>25</cp:revision>
  <dcterms:created xsi:type="dcterms:W3CDTF">2016-06-02T10:21:56Z</dcterms:created>
  <dcterms:modified xsi:type="dcterms:W3CDTF">2019-10-29T08:44:48Z</dcterms:modified>
</cp:coreProperties>
</file>